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72" r:id="rId5"/>
    <p:sldId id="257" r:id="rId6"/>
    <p:sldId id="273" r:id="rId7"/>
    <p:sldId id="256" r:id="rId8"/>
    <p:sldId id="258" r:id="rId9"/>
    <p:sldId id="259" r:id="rId10"/>
    <p:sldId id="260" r:id="rId11"/>
    <p:sldId id="261" r:id="rId12"/>
    <p:sldId id="264" r:id="rId13"/>
    <p:sldId id="262" r:id="rId14"/>
    <p:sldId id="263" r:id="rId15"/>
    <p:sldId id="267" r:id="rId16"/>
    <p:sldId id="265" r:id="rId17"/>
    <p:sldId id="266" r:id="rId18"/>
    <p:sldId id="268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6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4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6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1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7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1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66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0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81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17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25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26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42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3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41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38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91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1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52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86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61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67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0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2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4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4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5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9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F8A8-2098-4B4F-BB96-A863677A423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62C1-D19F-4CB2-B876-71F15906A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4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5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71FE-7583-CE47-B1F4-3C50379C18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CB00-E087-8F4C-9422-E538E1B4C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3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2-tub-ru.yandex.net/i?id=a8f4c37b17381ff78c5f1e9dc93d7413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" y="230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351" y="2171704"/>
            <a:ext cx="81653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charset="0"/>
                <a:ea typeface="Calibri" charset="0"/>
              </a:rPr>
              <a:t>«Не житье, а масленица»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charset="0"/>
                <a:ea typeface="Calibri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charset="0"/>
                <a:ea typeface="Calibri" charset="0"/>
              </a:rPr>
              <a:t>«Масленицы без блинов, именины без пирогов не бывают»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Times New Roman" charset="0"/>
              <a:ea typeface="Calibri" charset="0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charset="0"/>
                <a:ea typeface="Calibri" charset="0"/>
              </a:rPr>
              <a:t>«Масленица идет, блин да мед несет»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" y="0"/>
            <a:ext cx="93217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8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048"/>
            <a:ext cx="9129878" cy="682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7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97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389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78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43"/>
            <a:ext cx="9144000" cy="687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2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8"/>
            <a:ext cx="9144000" cy="68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54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4"/>
            <a:ext cx="9144000" cy="686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321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kr-partizan.ru/media/cache/a6/d5/c9/47/c9/47/a6d5c947c947058ab6e1fcd2d552fb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1230" cy="692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73780"/>
            <a:ext cx="3995179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196752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 далеких языческих времен пришла к нам русская масленица.</a:t>
            </a:r>
          </a:p>
          <a:p>
            <a:r>
              <a:rPr lang="ru-RU" sz="2400" dirty="0" smtClean="0"/>
              <a:t> У древних славян это был многодневный праздник, знаменовавший собой проводы зимы, Народ любил его и величал ласковыми словами: "честная масленица", "веселая", "касаточка".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028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5" y="0"/>
            <a:ext cx="93170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4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017.radikal.ru/i430/1202/ab/acb4419970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69407"/>
            <a:ext cx="6024562" cy="48050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085184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вот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Масленица во двор въезжает,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Ее девушки встречают,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Ее красные встречают,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Ее девушки ночевать оставляют!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0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%D1%83%D1%80%D0%BE%D0%BA.%D1%80%D1%84/data/ppt_to_html/u217712/p120406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0"/>
            <a:ext cx="9144000" cy="694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4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" y="0"/>
            <a:ext cx="91887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7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" y="0"/>
            <a:ext cx="90604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5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72"/>
            <a:ext cx="9144000" cy="688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3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670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77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ВСОШ2</dc:creator>
  <cp:lastModifiedBy>ВСОШ2</cp:lastModifiedBy>
  <cp:revision>3</cp:revision>
  <dcterms:created xsi:type="dcterms:W3CDTF">2022-03-01T08:14:33Z</dcterms:created>
  <dcterms:modified xsi:type="dcterms:W3CDTF">2022-03-01T09:19:37Z</dcterms:modified>
</cp:coreProperties>
</file>