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70" r:id="rId4"/>
    <p:sldId id="272" r:id="rId5"/>
    <p:sldId id="257" r:id="rId6"/>
    <p:sldId id="273" r:id="rId7"/>
    <p:sldId id="256" r:id="rId8"/>
    <p:sldId id="258" r:id="rId9"/>
    <p:sldId id="259" r:id="rId10"/>
    <p:sldId id="260" r:id="rId11"/>
    <p:sldId id="261" r:id="rId12"/>
    <p:sldId id="264" r:id="rId13"/>
    <p:sldId id="262" r:id="rId14"/>
    <p:sldId id="263" r:id="rId15"/>
    <p:sldId id="267" r:id="rId16"/>
    <p:sldId id="265" r:id="rId17"/>
    <p:sldId id="266" r:id="rId18"/>
    <p:sldId id="268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28" autoAdjust="0"/>
  </p:normalViewPr>
  <p:slideViewPr>
    <p:cSldViewPr>
      <p:cViewPr varScale="1">
        <p:scale>
          <a:sx n="70" d="100"/>
          <a:sy n="70" d="100"/>
        </p:scale>
        <p:origin x="-11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0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161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41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65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360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310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6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77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5136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6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50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281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400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117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25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4269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42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336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941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386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91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818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8527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86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0613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267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0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006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42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4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148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359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999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CF8A8-2098-4B4F-BB96-A863677A4239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B62C1-D19F-4CB2-B876-71F15906A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64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65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E71FE-7583-CE47-B1F4-3C50379C18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3CB00-E087-8F4C-9422-E538E1B4C8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3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im2-tub-ru.yandex.net/i?id=a8f4c37b17381ff78c5f1e9dc93d7413&amp;n=33&amp;h=215&amp;w=3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4" y="2304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4351" y="2171704"/>
            <a:ext cx="81653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charset="0"/>
                <a:ea typeface="Calibri" charset="0"/>
              </a:rPr>
              <a:t>«Не житье, а масленица»</a:t>
            </a:r>
          </a:p>
          <a:p>
            <a:pPr algn="ctr"/>
            <a:endParaRPr lang="ru-RU" sz="4000" b="1" dirty="0">
              <a:solidFill>
                <a:srgbClr val="002060"/>
              </a:solidFill>
              <a:latin typeface="Times New Roman" charset="0"/>
              <a:ea typeface="Calibri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charset="0"/>
                <a:ea typeface="Calibri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 charset="0"/>
                <a:ea typeface="Calibri" charset="0"/>
              </a:rPr>
              <a:t>«Масленицы без блинов, именины без пирогов не бывают»</a:t>
            </a:r>
          </a:p>
          <a:p>
            <a:pPr algn="ctr"/>
            <a:endParaRPr lang="ru-RU" sz="4000" b="1" dirty="0">
              <a:solidFill>
                <a:srgbClr val="002060"/>
              </a:solidFill>
              <a:latin typeface="Times New Roman" charset="0"/>
              <a:ea typeface="Calibri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charset="0"/>
                <a:ea typeface="Calibri" charset="0"/>
              </a:rPr>
              <a:t>«Масленица идет, блин да мед несет»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0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" y="0"/>
            <a:ext cx="93217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6385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048"/>
            <a:ext cx="9129878" cy="682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970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973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" y="0"/>
            <a:ext cx="91389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787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543"/>
            <a:ext cx="9144000" cy="687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629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18"/>
            <a:ext cx="9144000" cy="6838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545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54"/>
            <a:ext cx="9144000" cy="6868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321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://kr-partizan.ru/media/cache/a6/d5/c9/47/c9/47/a6d5c947c947058ab6e1fcd2d552fb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31230" cy="692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95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73780"/>
            <a:ext cx="3995179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196752"/>
            <a:ext cx="35283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Из далеких языческих времен пришла к нам русская масленица.</a:t>
            </a:r>
          </a:p>
          <a:p>
            <a:r>
              <a:rPr lang="ru-RU" sz="2400" dirty="0" smtClean="0"/>
              <a:t> У древних славян это был многодневный праздник, знаменовавший собой проводы зимы, Народ любил его и величал ласковыми словами: "честная масленица", "веселая", "касаточка".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70282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25" y="0"/>
            <a:ext cx="93170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45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s017.radikal.ru/i430/1202/ab/acb4419970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469407"/>
            <a:ext cx="6024562" cy="48050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4" y="5085184"/>
            <a:ext cx="61926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вот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Масленица во двор въезжает, </a:t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Ее девушки встречают,</a:t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Ее красные встречают,</a:t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Ее девушки ночевать оставляют!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80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s://%D1%83%D1%80%D0%BE%D0%BA.%D1%80%D1%84/data/ppt_to_html/u217712/p120406/img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40"/>
            <a:ext cx="9144000" cy="694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342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2" y="0"/>
            <a:ext cx="918876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571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0" y="0"/>
            <a:ext cx="906046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855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72"/>
            <a:ext cx="9144000" cy="6880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63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670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77</Words>
  <Application>Microsoft Office PowerPoint</Application>
  <PresentationFormat>Экран (4:3)</PresentationFormat>
  <Paragraphs>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ВСОШ2</dc:creator>
  <cp:lastModifiedBy>ВСОШ2</cp:lastModifiedBy>
  <cp:revision>3</cp:revision>
  <dcterms:created xsi:type="dcterms:W3CDTF">2022-03-01T08:14:33Z</dcterms:created>
  <dcterms:modified xsi:type="dcterms:W3CDTF">2022-03-01T09:19:37Z</dcterms:modified>
</cp:coreProperties>
</file>