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84" r:id="rId3"/>
    <p:sldId id="266" r:id="rId4"/>
    <p:sldId id="283" r:id="rId5"/>
    <p:sldId id="282" r:id="rId6"/>
    <p:sldId id="285" r:id="rId7"/>
    <p:sldId id="259" r:id="rId8"/>
    <p:sldId id="268" r:id="rId9"/>
    <p:sldId id="287" r:id="rId10"/>
    <p:sldId id="286" r:id="rId11"/>
    <p:sldId id="257" r:id="rId12"/>
    <p:sldId id="264" r:id="rId13"/>
    <p:sldId id="269" r:id="rId14"/>
    <p:sldId id="280" r:id="rId15"/>
    <p:sldId id="279" r:id="rId16"/>
    <p:sldId id="281" r:id="rId17"/>
    <p:sldId id="288" r:id="rId18"/>
    <p:sldId id="277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24" autoAdjust="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138AE4A-BD17-40A5-954F-D82D8A723E5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49BDCB7-99DF-42FD-885F-D1E5A2E2C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source=wiz&amp;img_url=http://vessosh1.ru/images/p57_chernyavskiyalekseyivanovich.jpg&amp;text=%D1%87%D0%B5%D1%80%D0%BD%D1%8F%D0%B2%D1%81%D0%BA%D0%B8%D0%B9%20%D0%B0%D0%BB%D0%B5%D0%BA%D1%81%D0%B5%D0%B9%20%D0%B8%D0%B2%D0%B0%D0%BD%D0%BE%D0%B2%D0%B8%D1%87%20%D0%BF%20%D0%B2%D0%B5%D1%81%D0%B5%D0%BB%D1%8B%D0%B9&amp;noreask=1&amp;pos=0&amp;rpt=simage&amp;lr=11040&amp;family=yes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bd-memorial.ru/html/index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_avgusta_1945_goda_yaponiya_obyavila_o_polnoy_kapitulyac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682119"/>
            <a:ext cx="4886927" cy="4061008"/>
          </a:xfr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0" y="1292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86464" y="5657671"/>
            <a:ext cx="576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C000"/>
                </a:solidFill>
              </a:rPr>
              <a:t>6</a:t>
            </a:r>
            <a:endParaRPr lang="ru-RU" sz="72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353696"/>
            <a:ext cx="7630888" cy="2088232"/>
          </a:xfrm>
          <a:prstGeom prst="rect">
            <a:avLst/>
          </a:prstGeom>
          <a:noFill/>
        </p:spPr>
        <p:txBody>
          <a:bodyPr wrap="none" rtlCol="0">
            <a:prstTxWarp prst="textCurveDow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Мужеству  забвенья  не  бывает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1196752"/>
            <a:ext cx="1713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Отечество 2017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4581128"/>
            <a:ext cx="2060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9а класса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ВСОШ №2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Вероника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ca79ddea6124b240777b95d0469a81e4&amp;n=33&amp;h=190&amp;w=2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123056"/>
            <a:ext cx="9127232" cy="670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56809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Содержимое 3" descr="000003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79912" y="874252"/>
            <a:ext cx="3254204" cy="45259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52128"/>
          </a:xfrm>
        </p:spPr>
        <p:txBody>
          <a:bodyPr>
            <a:prstTxWarp prst="textWave2">
              <a:avLst/>
            </a:prstTxWarp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Дальневосточный фронт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s%20japa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536" y="1700808"/>
            <a:ext cx="6222504" cy="414833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 descr="https://pamyat-naroda.ru/bitrix/templates/pn/img/awards/award15-sm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1052736"/>
            <a:ext cx="8640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116639"/>
              </p:ext>
            </p:extLst>
          </p:nvPr>
        </p:nvGraphicFramePr>
        <p:xfrm>
          <a:off x="6732240" y="2907416"/>
          <a:ext cx="3065780" cy="755132"/>
        </p:xfrm>
        <a:graphic>
          <a:graphicData uri="http://schemas.openxmlformats.org/drawingml/2006/table">
            <a:tbl>
              <a:tblPr/>
              <a:tblGrid>
                <a:gridCol w="3065780"/>
              </a:tblGrid>
              <a:tr h="4907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4E5154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Приказ подразделения</a:t>
                      </a:r>
                      <a:endParaRPr lang="ru-RU" sz="14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4E5154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№: 226</a:t>
                      </a:r>
                      <a:r>
                        <a:rPr lang="ru-RU" sz="1400" b="1" dirty="0" smtClean="0">
                          <a:solidFill>
                            <a:srgbClr val="4E5154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ru-RU" sz="1400" b="1" dirty="0">
                          <a:solidFill>
                            <a:srgbClr val="4E5154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от: 30.09.1945</a:t>
                      </a:r>
                      <a:endParaRPr lang="ru-RU" sz="1400" b="1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2766">
            <a:off x="6153042" y="3904973"/>
            <a:ext cx="2463605" cy="327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alljozz.com/images/open-book-clip-art-color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4919" y="-2115616"/>
            <a:ext cx="10641495" cy="938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поэты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8" t="25397"/>
          <a:stretch>
            <a:fillRect/>
          </a:stretch>
        </p:blipFill>
        <p:spPr bwMode="auto">
          <a:xfrm>
            <a:off x="814214" y="-833919"/>
            <a:ext cx="7862242" cy="547651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581128"/>
            <a:ext cx="8589640" cy="1143000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2000" b="0" dirty="0" smtClean="0">
                <a:solidFill>
                  <a:srgbClr val="002060"/>
                </a:solidFill>
                <a:effectLst/>
              </a:rPr>
            </a:br>
            <a:r>
              <a:rPr lang="ru-RU" sz="2000" b="0" dirty="0">
                <a:solidFill>
                  <a:srgbClr val="002060"/>
                </a:solidFill>
                <a:effectLst/>
              </a:rPr>
              <a:t/>
            </a:r>
            <a:br>
              <a:rPr lang="ru-RU" sz="2000" b="0" dirty="0">
                <a:solidFill>
                  <a:srgbClr val="002060"/>
                </a:solidFill>
                <a:effectLst/>
              </a:rPr>
            </a:br>
            <a:r>
              <a:rPr lang="ru-RU" sz="2000" b="0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2000" b="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Коллектив учителей                </a:t>
            </a:r>
            <a:br>
              <a:rPr lang="ru-RU" sz="2000" dirty="0" smtClean="0">
                <a:solidFill>
                  <a:srgbClr val="002060"/>
                </a:solidFill>
                <a:effectLst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</a:rPr>
              <a:t>Веселовской восьмилетней    </a:t>
            </a:r>
            <a:r>
              <a:rPr lang="ru-RU" sz="1800" dirty="0" smtClean="0">
                <a:solidFill>
                  <a:srgbClr val="002060"/>
                </a:solidFill>
                <a:effectLst/>
              </a:rPr>
              <a:t>Карасев </a:t>
            </a:r>
            <a:r>
              <a:rPr lang="ru-RU" sz="1800" dirty="0">
                <a:solidFill>
                  <a:srgbClr val="002060"/>
                </a:solidFill>
                <a:effectLst/>
              </a:rPr>
              <a:t>В.Д.-учитель  трудового </a:t>
            </a:r>
            <a:r>
              <a:rPr lang="ru-RU" sz="1800" dirty="0" smtClean="0">
                <a:solidFill>
                  <a:srgbClr val="002060"/>
                </a:solidFill>
                <a:effectLst/>
              </a:rPr>
              <a:t>   </a:t>
            </a:r>
            <a:br>
              <a:rPr lang="ru-RU" sz="1800" dirty="0" smtClean="0">
                <a:solidFill>
                  <a:srgbClr val="002060"/>
                </a:solidFill>
                <a:effectLst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</a:rPr>
              <a:t>          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школы                                    </a:t>
            </a:r>
            <a:r>
              <a:rPr lang="ru-RU" sz="1800" dirty="0">
                <a:solidFill>
                  <a:srgbClr val="002060"/>
                </a:solidFill>
                <a:effectLst/>
              </a:rPr>
              <a:t>обучений </a:t>
            </a:r>
            <a:r>
              <a:rPr lang="ru-RU" sz="1600" dirty="0" smtClean="0">
                <a:solidFill>
                  <a:srgbClr val="002060"/>
                </a:solidFill>
                <a:effectLst/>
              </a:rPr>
              <a:t>( второй ряд в центре)</a:t>
            </a:r>
            <a:r>
              <a:rPr lang="ru-RU" sz="1600" dirty="0">
                <a:solidFill>
                  <a:srgbClr val="002060"/>
                </a:solidFill>
                <a:effectLst/>
              </a:rPr>
              <a:t/>
            </a:r>
            <a:br>
              <a:rPr lang="ru-RU" sz="1600" dirty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endParaRPr lang="ru-RU" sz="280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6809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2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7956376" y="1417638"/>
            <a:ext cx="730424" cy="12192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" t="7368"/>
          <a:stretch/>
        </p:blipFill>
        <p:spPr bwMode="auto">
          <a:xfrm>
            <a:off x="5580112" y="1484784"/>
            <a:ext cx="3130550" cy="4191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1188485"/>
            <a:ext cx="4505211" cy="1039470"/>
          </a:xfrm>
          <a:prstGeom prst="rect">
            <a:avLst/>
          </a:prstGeom>
          <a:noFill/>
        </p:spPr>
        <p:txBody>
          <a:bodyPr wrap="none" rtlCol="0">
            <a:prstTxWarp prst="textCurveDow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Чернявский Алексей Иванович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s://im0-tub-ru.yandex.net/i?id=ebb172ac143defba902fd0694fe41743&amp;n=33&amp;h=190&amp;w=25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" t="5470" r="2849" b="11696"/>
          <a:stretch/>
        </p:blipFill>
        <p:spPr bwMode="auto">
          <a:xfrm>
            <a:off x="323528" y="2046576"/>
            <a:ext cx="4781872" cy="32569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Documents and Settings\Библиотекарь\Рабочий стол\краеведение\Чернявский\Фото01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Встреча  Андреем Алексеевичем Чернявским</a:t>
            </a:r>
            <a:endParaRPr lang="ru-RU" sz="3200" dirty="0"/>
          </a:p>
        </p:txBody>
      </p:sp>
      <p:pic>
        <p:nvPicPr>
          <p:cNvPr id="3075" name="Picture 3" descr="I:\Documents and Settings\Библиотекарь\Рабочий стол\краеведение\Чернявский\Фото0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91464"/>
            <a:ext cx="5040181" cy="37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43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K:\Чернявский Алексей Иванович\красноармейская книж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56" y="1101832"/>
            <a:ext cx="4680520" cy="350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K:\Чернявский Алексей Иванович\послужной список_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9867"/>
            <a:ext cx="2849693" cy="407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766" y="1500487"/>
            <a:ext cx="2981325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36712"/>
            <a:ext cx="2749550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59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K:\Чернявский Алексей Иванович\станица Григорьевска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6"/>
          <a:stretch/>
        </p:blipFill>
        <p:spPr bwMode="auto">
          <a:xfrm>
            <a:off x="395536" y="1219200"/>
            <a:ext cx="2899751" cy="418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K:\Чернявский Алексей Иванович\станица Голубицкая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5"/>
          <a:stretch/>
        </p:blipFill>
        <p:spPr bwMode="auto">
          <a:xfrm>
            <a:off x="5364088" y="1218995"/>
            <a:ext cx="3096344" cy="458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64088" y="5654336"/>
            <a:ext cx="266429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Станица Голубицкая</a:t>
            </a:r>
            <a:endParaRPr lang="ru-RU" dirty="0"/>
          </a:p>
        </p:txBody>
      </p:sp>
      <p:pic>
        <p:nvPicPr>
          <p:cNvPr id="6146" name="Picture 2" descr="https://im0-tub-ru.yandex.net/i?id=524b34e83f8caf8def22cda0e26abd96&amp;n=33&amp;h=190&amp;w=3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18995"/>
            <a:ext cx="4608512" cy="379418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85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1"/>
          <a:stretch/>
        </p:blipFill>
        <p:spPr bwMode="auto">
          <a:xfrm>
            <a:off x="-2816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I:\Documents and Settings\Библиотекарь\Рабочий стол\краеведение\Чернявский\Фото013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1" t="25269" b="46911"/>
          <a:stretch/>
        </p:blipFill>
        <p:spPr bwMode="auto">
          <a:xfrm>
            <a:off x="3779912" y="1412776"/>
            <a:ext cx="5077792" cy="335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8503528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Курсант Киевского артиллерийского училища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9" name="Picture 5" descr="I:\Documents and Settings\Библиотекарь\Рабочий стол\краеведение\Чернявский\Фото0136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A9CAF7"/>
              </a:clrFrom>
              <a:clrTo>
                <a:srgbClr val="A9CA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" r="8382"/>
          <a:stretch/>
        </p:blipFill>
        <p:spPr bwMode="auto">
          <a:xfrm rot="20824745">
            <a:off x="232580" y="1349715"/>
            <a:ext cx="2929394" cy="241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6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picloads.ru/images/278302_fon-otkrytoi-kni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4" y="23137"/>
            <a:ext cx="9175966" cy="688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 descr="https://im0-tub-ru.yandex.net/i?id=d025637c5dd0a388f835b12e73f92f4b&amp;n=33&amp;h=190&amp;w=147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00708"/>
            <a:ext cx="3312368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I:\Documents and Settings\Библиотекарь\Рабочий стол\краеведение\Чернявский\Фото01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412776"/>
            <a:ext cx="4049749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https://cdn.pixabay.com/photo/2012/05/02/21/11/book-46356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cdn.pixabay.com/photo/2012/05/02/21/11/book-46356_960_720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36826" y="5166806"/>
            <a:ext cx="40735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Чернявский Алексей Иванович-</a:t>
            </a:r>
          </a:p>
          <a:p>
            <a:r>
              <a:rPr lang="ru-RU" dirty="0" smtClean="0"/>
              <a:t>директор школы, учитель физики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95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6809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Anna\Pictures\_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76056" y="3865116"/>
            <a:ext cx="3553909" cy="261973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75656" y="1556792"/>
            <a:ext cx="78123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Зажгу я памяти свечу,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символ скорбного молчания,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них прощенья попрошу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все людские злодеяния.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/>
                <a:ea typeface="Calibri"/>
              </a:rPr>
              <a:t>Когда войну забывают, начинается новая, </a:t>
            </a:r>
            <a:endParaRPr lang="ru-RU" sz="4000" b="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Calibri"/>
              </a:rPr>
              <a:t>               память 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Calibri"/>
              </a:rPr>
              <a:t>– </a:t>
            </a: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Calibri"/>
              </a:rPr>
              <a:t>главный 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Calibri"/>
              </a:rPr>
              <a:t>враг </a:t>
            </a: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Calibri"/>
              </a:rPr>
              <a:t>        войны. </a:t>
            </a:r>
            <a:endParaRPr lang="ru-RU" sz="3600" b="1" dirty="0">
              <a:solidFill>
                <a:srgbClr val="002060"/>
              </a:solidFill>
              <a:latin typeface="Times New Roman"/>
              <a:ea typeface="Calibri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916832"/>
            <a:ext cx="48965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/>
                <a:ea typeface="Calibri"/>
                <a:cs typeface="Times New Roman"/>
              </a:rPr>
              <a:t>«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Учитель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на фронте, в окопах оставался верным своей профессии – личным примером учил, как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воевать»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М.  Василевский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s://im0-tub-ru.yandex.net/i?id=c5198701de7586cdd3cb77aeeebd0326&amp;n=33&amp;h=190&amp;w=25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1" t="15409" r="26157"/>
          <a:stretch/>
        </p:blipFill>
        <p:spPr bwMode="auto">
          <a:xfrm>
            <a:off x="5652931" y="1556792"/>
            <a:ext cx="2958182" cy="353756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4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39552" y="1988840"/>
            <a:ext cx="8424935" cy="4137323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1.Володин А.» Между прошлым и будущим» Мемуары Изд. АКРА» Ростов на--Дону 2014г. 373 с. с ил. </a:t>
            </a:r>
          </a:p>
          <a:p>
            <a:pPr marL="228600"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2.История Великой Отечественной войны Советского Союза 1941-1945 </a:t>
            </a:r>
            <a:r>
              <a:rPr lang="ru-RU" sz="6400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гг</a:t>
            </a:r>
            <a:r>
              <a:rPr lang="ru-RU" sz="6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.</a:t>
            </a:r>
            <a:r>
              <a:rPr lang="ru-RU" sz="6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М., 1960.Т.1. Стр.352 -353. </a:t>
            </a:r>
            <a:endParaRPr lang="ru-RU" sz="6400" dirty="0" smtClean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228600"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3Минасян </a:t>
            </a:r>
            <a:r>
              <a:rPr lang="ru-RU" sz="6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М.М. и др. Великая Отечественная война Советского Союза. Краткая история</a:t>
            </a:r>
            <a:endParaRPr lang="ru-RU" sz="6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Газета «Зори </a:t>
            </a:r>
            <a:r>
              <a:rPr lang="ru-RU" sz="6400" dirty="0" err="1">
                <a:solidFill>
                  <a:schemeClr val="tx1"/>
                </a:solidFill>
                <a:latin typeface="Times New Roman"/>
                <a:ea typeface="Calibri"/>
              </a:rPr>
              <a:t>Маныча</a:t>
            </a: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» от 4 сентября 2017г.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Архив семьи Карасевых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Интервью с Карасевым  В.В.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Интервью с Чернявским А.А.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chemeClr val="tx1"/>
                </a:solidFill>
                <a:latin typeface="Times New Roman"/>
                <a:ea typeface="Calibri"/>
              </a:rPr>
              <a:t> </a:t>
            </a:r>
            <a:r>
              <a:rPr lang="ru-RU" sz="6400" dirty="0" smtClean="0">
                <a:solidFill>
                  <a:srgbClr val="000000"/>
                </a:solidFill>
                <a:latin typeface="Times New Roman"/>
                <a:ea typeface="Calibri"/>
              </a:rPr>
              <a:t>http</a:t>
            </a:r>
            <a:r>
              <a:rPr lang="ru-RU" sz="6400" dirty="0">
                <a:solidFill>
                  <a:srgbClr val="000000"/>
                </a:solidFill>
                <a:latin typeface="Times New Roman"/>
                <a:ea typeface="Calibri"/>
              </a:rPr>
              <a:t>://podvignaroda.mil.ru/?#tab=navHome, на сайте «Мой Фронт»  16.09 2017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rgbClr val="000000"/>
                </a:solidFill>
                <a:latin typeface="Times New Roman"/>
                <a:ea typeface="Calibri"/>
              </a:rPr>
              <a:t>http://myfront.in.ua/ и Мемориал </a:t>
            </a:r>
            <a:r>
              <a:rPr lang="ru-RU" sz="6400" u="sng" dirty="0">
                <a:solidFill>
                  <a:srgbClr val="000000"/>
                </a:solidFill>
                <a:latin typeface="Times New Roman"/>
                <a:ea typeface="Calibri"/>
                <a:hlinkClick r:id="rId2"/>
              </a:rPr>
              <a:t>http://www.obd-memorial.ru/html/index.html</a:t>
            </a:r>
            <a:endParaRPr lang="ru-RU" sz="64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sz="6400" dirty="0">
                <a:solidFill>
                  <a:srgbClr val="000000"/>
                </a:solidFill>
                <a:latin typeface="Times New Roman"/>
                <a:ea typeface="Calibri"/>
              </a:rPr>
              <a:t>16.09 2017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6400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6400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274320" lvl="0" indent="-274320">
              <a:lnSpc>
                <a:spcPct val="150000"/>
              </a:lnSpc>
              <a:spcBef>
                <a:spcPct val="20000"/>
              </a:spcBef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+mn-cs"/>
              </a:rPr>
              <a:t>Список используемой литературы и интернет ресурсы.</a:t>
            </a:r>
            <a:b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+mn-cs"/>
              </a:rPr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809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6312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75467"/>
            <a:ext cx="8568951" cy="34506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Собрать сведения   о боевом пути участников Великой Отечественной войны: Карасеве Василии Дмитриевиче, Чернявском Алексее Ивановиче.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Познакомиться с сохранившимися фотографиями, документами; поработать с семейным архивом.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3. Проанализировать материал Интернет – ресурсы                                  дающие сведения о участниках Великой Отечественной войны.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Собранный материал передать в школьный  музей.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1864" y="1412776"/>
            <a:ext cx="8064896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Цель работы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</a:rPr>
              <a:t>: Создание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</a:rPr>
              <a:t>для школьного музея экспозиции «Учитель в солдатской шинели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</a:rPr>
              <a:t>».</a:t>
            </a:r>
            <a:endParaRPr lang="ru-RU" sz="2400" dirty="0">
              <a:solidFill>
                <a:srgbClr val="002060"/>
              </a:solidFill>
              <a:effectLst/>
              <a:latin typeface="Times New Roman"/>
              <a:ea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s://im0-tub-ru.yandex.net/i?id=98e53dbcd14e3b6d4afff4611fdc5eaf&amp;n=33&amp;h=190&amp;w=3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82" y="1551856"/>
            <a:ext cx="8707374" cy="489468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31840" y="404664"/>
            <a:ext cx="6012160" cy="11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endParaRPr lang="ru-RU" sz="1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7115" y="2492722"/>
            <a:ext cx="261610" cy="587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60413" y="1019469"/>
            <a:ext cx="56166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 ведь все, как мы, хотели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Жить мирно, строить и дерзать.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им пришлось надеть шинели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в бой идти, страну спасать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56468"/>
            <a:ext cx="2951163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412776"/>
            <a:ext cx="4680520" cy="1440160"/>
          </a:xfrm>
          <a:prstGeom prst="rect">
            <a:avLst/>
          </a:prstGeom>
          <a:noFill/>
        </p:spPr>
        <p:txBody>
          <a:bodyPr wrap="none" rtlCol="0">
            <a:prstTxWarp prst="textCurveDow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Карасев Василий Дмитриевич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2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0" y="-34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80728"/>
            <a:ext cx="4320480" cy="322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5" t="26436" r="4873" b="34570"/>
          <a:stretch/>
        </p:blipFill>
        <p:spPr bwMode="auto">
          <a:xfrm>
            <a:off x="98768" y="2591556"/>
            <a:ext cx="4464496" cy="337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33533" y="5434300"/>
            <a:ext cx="2821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Партийный билет 1942 год</a:t>
            </a:r>
            <a:endParaRPr lang="ru-RU" dirty="0"/>
          </a:p>
        </p:txBody>
      </p:sp>
      <p:cxnSp>
        <p:nvCxnSpPr>
          <p:cNvPr id="5" name="Прямая со стрелкой 4"/>
          <p:cNvCxnSpPr>
            <a:stCxn id="2" idx="1"/>
          </p:cNvCxnSpPr>
          <p:nvPr/>
        </p:nvCxnSpPr>
        <p:spPr>
          <a:xfrm flipH="1">
            <a:off x="4457469" y="561896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трелка углом 9"/>
          <p:cNvSpPr/>
          <p:nvPr/>
        </p:nvSpPr>
        <p:spPr>
          <a:xfrm flipH="1">
            <a:off x="4523405" y="5302631"/>
            <a:ext cx="576064" cy="263337"/>
          </a:xfrm>
          <a:prstGeom prst="ben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16157" y="4365781"/>
            <a:ext cx="4775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Водительское удостоверение </a:t>
            </a:r>
            <a:r>
              <a:rPr lang="ru-RU" sz="1400" dirty="0" smtClean="0"/>
              <a:t>1939 года.</a:t>
            </a:r>
            <a:endParaRPr lang="ru-RU" dirty="0"/>
          </a:p>
        </p:txBody>
      </p:sp>
      <p:sp>
        <p:nvSpPr>
          <p:cNvPr id="12" name="Стрелка углом 11"/>
          <p:cNvSpPr/>
          <p:nvPr/>
        </p:nvSpPr>
        <p:spPr>
          <a:xfrm flipH="1">
            <a:off x="8604447" y="3854320"/>
            <a:ext cx="367367" cy="696127"/>
          </a:xfrm>
          <a:prstGeom prst="ben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94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6809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" y="0"/>
            <a:ext cx="9144000" cy="6982311"/>
          </a:xfrm>
          <a:prstGeom prst="rect">
            <a:avLst/>
          </a:prstGeom>
        </p:spPr>
      </p:pic>
      <p:pic>
        <p:nvPicPr>
          <p:cNvPr id="4" name="Содержимое 3" descr="0000015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636" t="3155" r="3636" b="1786"/>
          <a:stretch>
            <a:fillRect/>
          </a:stretch>
        </p:blipFill>
        <p:spPr>
          <a:xfrm rot="21164401">
            <a:off x="485869" y="1164733"/>
            <a:ext cx="2849349" cy="43099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10952"/>
          </a:xfrm>
        </p:spPr>
        <p:txBody>
          <a:bodyPr>
            <a:normAutofit/>
          </a:bodyPr>
          <a:lstStyle/>
          <a:p>
            <a:endParaRPr lang="ru-RU" sz="1600" dirty="0">
              <a:latin typeface="Calibri Light" pitchFamily="34" charset="0"/>
            </a:endParaRPr>
          </a:p>
        </p:txBody>
      </p:sp>
      <p:pic>
        <p:nvPicPr>
          <p:cNvPr id="6" name="Содержимое 3" descr="https://pamyat-naroda.ru/bitrix/templates/pn/img/awards/award10-sm.pn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572" y="499358"/>
            <a:ext cx="244827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766081" y="2060848"/>
            <a:ext cx="2195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 Light" pitchFamily="34" charset="0"/>
              </a:rPr>
              <a:t>Орден Красной звезды №: 5</a:t>
            </a:r>
            <a:br>
              <a:rPr lang="ru-RU" dirty="0" smtClean="0">
                <a:latin typeface="Calibri Light" pitchFamily="34" charset="0"/>
              </a:rPr>
            </a:br>
            <a:r>
              <a:rPr lang="ru-RU" dirty="0" smtClean="0">
                <a:latin typeface="Calibri Light" pitchFamily="34" charset="0"/>
              </a:rPr>
              <a:t> от: 16.07.1943</a:t>
            </a:r>
            <a:endParaRPr lang="ru-RU" dirty="0"/>
          </a:p>
        </p:txBody>
      </p:sp>
      <p:pic>
        <p:nvPicPr>
          <p:cNvPr id="4100" name="Picture 4" descr="https://im0-tub-ru.yandex.net/i?id=99325c056da59260c759e946133b79a7&amp;n=33&amp;h=190&amp;w=4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039" y="3517855"/>
            <a:ext cx="5685961" cy="257222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6809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2184" y="980728"/>
            <a:ext cx="8229600" cy="42930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27.01 1944 Медалью «За боевые заслуги».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s://im0-tub-ru.yandex.net/i?id=5c7abbecfa686e8cc1bdca6684e8230c&amp;n=33&amp;h=190&amp;w=2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2204864"/>
            <a:ext cx="5090561" cy="439095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37456"/>
            <a:ext cx="3255963" cy="438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618143"/>
            <a:ext cx="3600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По дорогам войны</a:t>
            </a:r>
            <a:b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Мы шагали, голов </a:t>
            </a: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lvl="0"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не 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считая.</a:t>
            </a:r>
            <a:b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До заветной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весны,</a:t>
            </a:r>
          </a:p>
          <a:p>
            <a:pPr lvl="0"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До 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победного, </a:t>
            </a:r>
          </a:p>
          <a:p>
            <a:pPr lvl="0" algn="ctr"/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тёплого мая.</a:t>
            </a:r>
          </a:p>
          <a:p>
            <a:pPr lvl="0" algn="ctr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             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             </a:t>
            </a:r>
            <a:r>
              <a:rPr lang="ru-RU" b="1" i="1" dirty="0" smtClean="0">
                <a:solidFill>
                  <a:srgbClr val="002060"/>
                </a:solidFill>
              </a:rPr>
              <a:t>Ф</a:t>
            </a:r>
            <a:r>
              <a:rPr lang="ru-RU" b="1" i="1" dirty="0">
                <a:solidFill>
                  <a:srgbClr val="002060"/>
                </a:solidFill>
              </a:rPr>
              <a:t>. Липатов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56792"/>
            <a:ext cx="6419056" cy="445049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В 1944 году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9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июля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Орден Красной Звезды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59016" cy="1143000"/>
          </a:xfrm>
        </p:spPr>
        <p:txBody>
          <a:bodyPr>
            <a:prstTxWarp prst="textCurveDown">
              <a:avLst/>
            </a:prstTxWarp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Бои в </a:t>
            </a:r>
            <a:r>
              <a:rPr lang="ru-RU" dirty="0" smtClean="0">
                <a:solidFill>
                  <a:srgbClr val="002060"/>
                </a:solidFill>
                <a:effectLst/>
              </a:rPr>
              <a:t>Маньчжурии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im0-tub-ru.yandex.net/i?id=a95f12e389d5020cf92aa34b5339a22a&amp;n=33&amp;h=190&amp;w=3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6898362" cy="405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764" y="116632"/>
            <a:ext cx="24511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53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1262</TotalTime>
  <Words>247</Words>
  <Application>Microsoft Office PowerPoint</Application>
  <PresentationFormat>Экран (4:3)</PresentationFormat>
  <Paragraphs>62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Бои в Маньчжурии</vt:lpstr>
      <vt:lpstr>Презентация PowerPoint</vt:lpstr>
      <vt:lpstr>Дальневосточный фронт</vt:lpstr>
      <vt:lpstr>   Коллектив учителей                 Веселовской восьмилетней    Карасев В.Д.-учитель  трудового               школы                                    обучений ( второй ряд в центре)  </vt:lpstr>
      <vt:lpstr>Презентация PowerPoint</vt:lpstr>
      <vt:lpstr>Встреча  Андреем Алексеевичем Чернявским</vt:lpstr>
      <vt:lpstr>Презентация PowerPoint</vt:lpstr>
      <vt:lpstr>Презентация PowerPoint</vt:lpstr>
      <vt:lpstr>Курсант Киевского артиллерийского училища </vt:lpstr>
      <vt:lpstr>Презентация PowerPoint</vt:lpstr>
      <vt:lpstr>Презентация PowerPoint</vt:lpstr>
      <vt:lpstr>Список используемой литературы и интернет ресурсы.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Помни всех поименно, Помни сердцем своим! Это нужно не мертвым, Это нужно живым! </dc:title>
  <dc:creator>Anna</dc:creator>
  <cp:lastModifiedBy>ВСОШ2</cp:lastModifiedBy>
  <cp:revision>40</cp:revision>
  <dcterms:created xsi:type="dcterms:W3CDTF">2017-08-27T10:11:18Z</dcterms:created>
  <dcterms:modified xsi:type="dcterms:W3CDTF">2017-11-10T06:29:35Z</dcterms:modified>
</cp:coreProperties>
</file>